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E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2DDB-D51F-ADED-0859-D60374F9C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0F3E4D-B3DC-1771-C65E-93B6C7D35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793C1-A245-DEF9-D411-F2349E7F3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2C8CC-BE34-C656-4B84-804CAC3C2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C8669-5D71-AB0F-F06B-8ED7FD0B5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149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3BE0D-1E3C-1853-4BF7-303C6345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EED45-9473-7714-8610-675CD4AFC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9CFF90-C9D5-7EAC-984A-71DD988C6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014B9-21B6-77BC-21D2-19E5281B9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F40E6-F04E-1761-5AB1-B9C07E34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580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A8BA84-359C-894C-B1A6-7DF25237C3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3B947E-7368-B884-53EE-A486C8235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64B19-04B0-113E-93FF-57E7F85F1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571DE-BF32-D5D5-2561-FD67ED45C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997F2-BD63-B66F-0920-633F4E81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2391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40C00-C271-A340-0848-EEED1DB72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CD6EB-15EE-8F3B-997B-61399D04B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48DB4-C880-EB8B-FCBA-FE63F6AFD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92959-91CD-543A-9187-B2ED2DA2C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B1596-C878-DF17-6FCC-DC4E1DE40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82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8320A-78C8-5969-BE95-F987724BA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8CFE2-F47A-941F-B2B3-31E9F7868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A78D8-C4EA-E741-081F-110B08B4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0F4EC-8343-69CA-F691-F3441259B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7C2B6-CADD-CBD2-D863-805E646C3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028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49684-FD88-75AE-CC2C-87A016A84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BEF4C-91F3-0EEB-E46D-1A9B9504D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CAF134-A735-84AD-1C26-D77E14871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81696-1735-CA44-6FD8-2C081196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B6CC9-A6BB-E03C-EBB5-2B1805372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E9BF91-3037-71CD-A839-821DFA92D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533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B76D5-D328-BB4E-A44C-DB5C2DDD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51E20-FA56-F657-15C7-7AA787B2D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8D9ED-E79E-E7C4-49F7-BCD992D3C4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7E8DB-E6F6-1A79-EAA9-269443B90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DD02AB-5463-C6EC-B00B-EDAD72156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0B7C49-FAF8-4B99-8561-B162F44BD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FA304-08EB-1DDA-640C-9D435F6FE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32E9B-CB00-D5B7-AEE6-91DDE0701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7759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FB2A-A6BE-8078-8B0D-DC777E82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DB1794-BC4C-571A-F14E-8176EB099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48430-E714-46D1-DFCE-676BD9076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5C44A-51E1-23D3-252E-38AA1F3A3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03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55E584-557E-7312-CD99-C566B2061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1A6244-70A6-94C0-9EAC-1A92AFCD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2D4F3-D7F3-BA72-DE4F-D8A77C9FD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64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EDFA2-6615-96E2-85B6-CB334380F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2563-9031-E3FE-ADA1-71522B86B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E585F-39B0-510B-C2F6-50909E35D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21826-67DB-31B7-192A-B088A95C5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81A59-5802-984E-F606-DECCD183D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A7137-6ECA-95AD-A9B1-30D397E66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653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425F-4C5B-C111-3B50-51D4F5E33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D207A9-9868-FFAE-2319-EFED12A44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D3046-64B3-195F-7019-71DAAABBA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3FB99-046F-1EF2-EF71-839AFCD07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E18E7-6EDF-7577-4E55-C52FC30C7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06202-4F7D-7FEA-B332-AE4855D9D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861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E0B51-5ADA-C498-348A-C5ECF0714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54635-360F-89FD-0697-E8DB64CD5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4E794-8FEE-28BA-9C81-2477CAB052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1BACA-999A-4EF1-B89B-3DD21ED40137}" type="datetimeFigureOut">
              <a:rPr lang="en-IN" smtClean="0"/>
              <a:t>30-08-2024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50D29-28A6-5280-A36B-8FE5649911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36D98-E990-D672-774A-BE2E26A7E6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5BFCF-71FE-4366-B097-BA667A029C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513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24036E3-954A-E4DD-405F-05EF05F31B76}"/>
              </a:ext>
            </a:extLst>
          </p:cNvPr>
          <p:cNvSpPr txBox="1"/>
          <p:nvPr/>
        </p:nvSpPr>
        <p:spPr>
          <a:xfrm>
            <a:off x="134471" y="2375647"/>
            <a:ext cx="6463552" cy="2106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81E0F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</a:t>
            </a:r>
            <a:r>
              <a:rPr lang="en-US" sz="6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Workshop </a:t>
            </a:r>
            <a:r>
              <a:rPr lang="en-IN" sz="6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‘24</a:t>
            </a:r>
            <a:endParaRPr lang="en-US" sz="6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D1C468D-F481-EC72-F984-C4847B579773}"/>
              </a:ext>
            </a:extLst>
          </p:cNvPr>
          <p:cNvCxnSpPr/>
          <p:nvPr/>
        </p:nvCxnSpPr>
        <p:spPr>
          <a:xfrm>
            <a:off x="134471" y="3460376"/>
            <a:ext cx="66159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7CD99CD-3BAA-3E57-9968-8E14842B4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247" y="1741394"/>
            <a:ext cx="4500282" cy="337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529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7CD99CD-3BAA-3E57-9968-8E14842B4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835" y="5746376"/>
            <a:ext cx="1482165" cy="11116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84464F-CCDE-AF6D-22B5-D20CA84939A5}"/>
              </a:ext>
            </a:extLst>
          </p:cNvPr>
          <p:cNvSpPr txBox="1"/>
          <p:nvPr/>
        </p:nvSpPr>
        <p:spPr>
          <a:xfrm>
            <a:off x="3788304" y="3044279"/>
            <a:ext cx="2316661" cy="769441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r"/>
            <a:r>
              <a:rPr lang="en-US" sz="4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Agenda</a:t>
            </a:r>
            <a:endParaRPr lang="en-IN" sz="4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1D3AA33-06DC-6DEC-CC83-AC16AA8524FF}"/>
              </a:ext>
            </a:extLst>
          </p:cNvPr>
          <p:cNvCxnSpPr>
            <a:cxnSpLocks/>
          </p:cNvCxnSpPr>
          <p:nvPr/>
        </p:nvCxnSpPr>
        <p:spPr>
          <a:xfrm>
            <a:off x="6104965" y="636494"/>
            <a:ext cx="0" cy="554915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2FB127A-F969-5802-3359-9672AAA415CF}"/>
              </a:ext>
            </a:extLst>
          </p:cNvPr>
          <p:cNvSpPr txBox="1"/>
          <p:nvPr/>
        </p:nvSpPr>
        <p:spPr>
          <a:xfrm>
            <a:off x="6230471" y="1028342"/>
            <a:ext cx="2805127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Introduction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Why React?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React Concepts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Setup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JSX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Components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Props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Routing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useState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useEffect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Forms &amp; Validations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API Calls</a:t>
            </a:r>
          </a:p>
          <a:p>
            <a:pPr marL="742950" lvl="1" indent="-285750">
              <a:buFont typeface="Wingdings" panose="05000000000000000000" pitchFamily="2" charset="2"/>
              <a:buChar char="v"/>
            </a:pPr>
            <a:r>
              <a:rPr lang="en-US" dirty="0"/>
              <a:t>Data Mapping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Bonus</a:t>
            </a:r>
          </a:p>
        </p:txBody>
      </p:sp>
    </p:spTree>
    <p:extLst>
      <p:ext uri="{BB962C8B-B14F-4D97-AF65-F5344CB8AC3E}">
        <p14:creationId xmlns:p14="http://schemas.microsoft.com/office/powerpoint/2010/main" val="32175521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89B923-009E-44F1-5531-6FEB77C61510}"/>
              </a:ext>
            </a:extLst>
          </p:cNvPr>
          <p:cNvSpPr txBox="1"/>
          <p:nvPr/>
        </p:nvSpPr>
        <p:spPr>
          <a:xfrm>
            <a:off x="128016" y="731520"/>
            <a:ext cx="5097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Name</a:t>
            </a:r>
          </a:p>
          <a:p>
            <a:r>
              <a:rPr lang="en-US" sz="5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Hemant Dutta</a:t>
            </a:r>
            <a:endParaRPr lang="en-IN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62614-02FF-32DF-FB68-FA7A0AB783A2}"/>
              </a:ext>
            </a:extLst>
          </p:cNvPr>
          <p:cNvSpPr txBox="1"/>
          <p:nvPr/>
        </p:nvSpPr>
        <p:spPr>
          <a:xfrm>
            <a:off x="128016" y="2905780"/>
            <a:ext cx="357662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Rishte To hum aapke</a:t>
            </a:r>
          </a:p>
          <a:p>
            <a:r>
              <a:rPr lang="en-US" sz="4400" b="1" dirty="0"/>
              <a:t>Super Senior </a:t>
            </a:r>
            <a:r>
              <a:rPr lang="en-US" dirty="0"/>
              <a:t>hai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4E81EE-DCFE-0D58-54C1-174BC33FC9E0}"/>
              </a:ext>
            </a:extLst>
          </p:cNvPr>
          <p:cNvSpPr txBox="1"/>
          <p:nvPr/>
        </p:nvSpPr>
        <p:spPr>
          <a:xfrm>
            <a:off x="128016" y="4809744"/>
            <a:ext cx="5982022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Profession</a:t>
            </a:r>
          </a:p>
          <a:p>
            <a:r>
              <a:rPr lang="en-US" sz="4000" b="1" dirty="0"/>
              <a:t>Professional Chat-GPT User</a:t>
            </a:r>
            <a:endParaRPr lang="en-IN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C8AF4B-FD9D-C048-0703-FCC260266A72}"/>
              </a:ext>
            </a:extLst>
          </p:cNvPr>
          <p:cNvSpPr txBox="1"/>
          <p:nvPr/>
        </p:nvSpPr>
        <p:spPr>
          <a:xfrm>
            <a:off x="8103632" y="2551837"/>
            <a:ext cx="3773342" cy="175432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5400" b="1" dirty="0"/>
              <a:t>My</a:t>
            </a:r>
          </a:p>
          <a:p>
            <a:pPr algn="ctr"/>
            <a:r>
              <a:rPr lang="en-US" sz="5400" b="1" dirty="0"/>
              <a:t>Introduction</a:t>
            </a:r>
            <a:endParaRPr lang="en-IN" sz="5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CCE1F2-9CBA-E010-9EBA-3AC9AD1E5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835" y="5746376"/>
            <a:ext cx="1482165" cy="111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215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89B923-009E-44F1-5531-6FEB77C61510}"/>
              </a:ext>
            </a:extLst>
          </p:cNvPr>
          <p:cNvSpPr txBox="1"/>
          <p:nvPr/>
        </p:nvSpPr>
        <p:spPr>
          <a:xfrm>
            <a:off x="128016" y="731520"/>
            <a:ext cx="50978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Name</a:t>
            </a:r>
          </a:p>
          <a:p>
            <a:r>
              <a:rPr lang="en-US" sz="5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Hemant Dutta</a:t>
            </a:r>
            <a:endParaRPr lang="en-IN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62614-02FF-32DF-FB68-FA7A0AB783A2}"/>
              </a:ext>
            </a:extLst>
          </p:cNvPr>
          <p:cNvSpPr txBox="1"/>
          <p:nvPr/>
        </p:nvSpPr>
        <p:spPr>
          <a:xfrm>
            <a:off x="128016" y="2905780"/>
            <a:ext cx="357662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Rishte To hum aapke</a:t>
            </a:r>
          </a:p>
          <a:p>
            <a:r>
              <a:rPr lang="en-US" sz="4400" b="1" dirty="0"/>
              <a:t>Super Senior </a:t>
            </a:r>
            <a:r>
              <a:rPr lang="en-US" dirty="0"/>
              <a:t>hai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4E81EE-DCFE-0D58-54C1-174BC33FC9E0}"/>
              </a:ext>
            </a:extLst>
          </p:cNvPr>
          <p:cNvSpPr txBox="1"/>
          <p:nvPr/>
        </p:nvSpPr>
        <p:spPr>
          <a:xfrm>
            <a:off x="128016" y="4809744"/>
            <a:ext cx="4092723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Profession</a:t>
            </a:r>
          </a:p>
          <a:p>
            <a:r>
              <a:rPr lang="en-US" sz="4000" b="1" dirty="0"/>
              <a:t>Software Engineer</a:t>
            </a:r>
            <a:endParaRPr lang="en-IN" sz="40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C8AF4B-FD9D-C048-0703-FCC260266A72}"/>
              </a:ext>
            </a:extLst>
          </p:cNvPr>
          <p:cNvSpPr txBox="1"/>
          <p:nvPr/>
        </p:nvSpPr>
        <p:spPr>
          <a:xfrm>
            <a:off x="8103632" y="2551837"/>
            <a:ext cx="3773342" cy="175432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5400" b="1" dirty="0"/>
              <a:t>My</a:t>
            </a:r>
          </a:p>
          <a:p>
            <a:pPr algn="ctr"/>
            <a:r>
              <a:rPr lang="en-US" sz="5400" b="1" dirty="0"/>
              <a:t>Introduction</a:t>
            </a:r>
            <a:endParaRPr lang="en-IN" sz="54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B6284A-C6BA-F213-F664-F34B2575E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9835" y="5746376"/>
            <a:ext cx="1482165" cy="111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56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28DB89-81D4-888F-DD38-9EE02C37E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035" y="1901638"/>
            <a:ext cx="4072965" cy="30547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4A8602-29C7-C017-8816-E4241CAD4304}"/>
              </a:ext>
            </a:extLst>
          </p:cNvPr>
          <p:cNvSpPr txBox="1"/>
          <p:nvPr/>
        </p:nvSpPr>
        <p:spPr>
          <a:xfrm>
            <a:off x="143436" y="161365"/>
            <a:ext cx="3890296" cy="83099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4800" dirty="0"/>
              <a:t>What is React?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1354226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61</Words>
  <Application>Microsoft Office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Hemant Dutta</dc:creator>
  <cp:lastModifiedBy>Hemant Dutta</cp:lastModifiedBy>
  <cp:revision>1</cp:revision>
  <dcterms:created xsi:type="dcterms:W3CDTF">2024-08-30T17:33:06Z</dcterms:created>
  <dcterms:modified xsi:type="dcterms:W3CDTF">2024-08-30T18:06:19Z</dcterms:modified>
</cp:coreProperties>
</file>

<file path=docProps/thumbnail.jpeg>
</file>